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9" r:id="rId4"/>
    <p:sldId id="278" r:id="rId5"/>
    <p:sldId id="277" r:id="rId6"/>
    <p:sldId id="276" r:id="rId7"/>
    <p:sldId id="275" r:id="rId8"/>
    <p:sldId id="274" r:id="rId9"/>
    <p:sldId id="272" r:id="rId10"/>
    <p:sldId id="271" r:id="rId11"/>
    <p:sldId id="270" r:id="rId12"/>
    <p:sldId id="269" r:id="rId13"/>
    <p:sldId id="268" r:id="rId14"/>
    <p:sldId id="267" r:id="rId15"/>
    <p:sldId id="266" r:id="rId16"/>
    <p:sldId id="265" r:id="rId17"/>
    <p:sldId id="264" r:id="rId18"/>
    <p:sldId id="263" r:id="rId19"/>
    <p:sldId id="257" r:id="rId20"/>
    <p:sldId id="26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04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4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04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9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40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3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8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5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29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B55D-F36D-4B63-9408-D893101FA615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F71F-12D5-40D9-9F07-55C0E470E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38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lass.ru/wiki-pages/2783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01969" y="1828800"/>
            <a:ext cx="804203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Педагогические </a:t>
            </a:r>
            <a:b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технологии </a:t>
            </a:r>
          </a:p>
          <a:p>
            <a:pPr algn="ctr"/>
            <a:endParaRPr lang="ru-RU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5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5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75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48154" y="93785"/>
            <a:ext cx="89564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исследовательской деятельности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7847" y="1171003"/>
            <a:ext cx="104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/>
              <a:t>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познавательно-исследовательской деятельности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Опыты (экспериментирование).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Состояние и превращение вещества. Движение   воздуха, воды.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Свойства почвы и минералов. Условия жизни растений.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Коллекционирование (классификационная работа)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Виды растений. Виды животных. Виды строительных сооружений. Виды транспорта. Виды профессий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Путешествие по карте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Стороны света. Рельефы местности. Природные    ландшафты и их обитатели.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Части света, их природные и культурные «метки»-символы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Путешествие по «реке времени»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Прошлое и настоящее    человечества (историческое время) в «метках» материальной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цивилизации (например, Египет — пирамиды). История    жилища и благоустройства</a:t>
            </a:r>
          </a:p>
        </p:txBody>
      </p:sp>
    </p:spTree>
    <p:extLst>
      <p:ext uri="{BB962C8B-B14F-4D97-AF65-F5344CB8AC3E}">
        <p14:creationId xmlns:p14="http://schemas.microsoft.com/office/powerpoint/2010/main" val="294180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27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77108" y="715108"/>
            <a:ext cx="8499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«Портфолио дошкольника» 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4370" y="1746738"/>
            <a:ext cx="9788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Концепция общероссийской системы оценки качества образования (2007) определила в основных положениях объекты оценки в системе образования, которые представлены тремя основными элементами: образовательными программами, образовательными организациями, индивидуальными образовательными достижениями обучающихся. Следовательно, последний элемент наиболее значим в условиях инновационного подхода. Индивидуальные образовательные достижения — это своего рода копилка успехов, инструмент в формировании самооценки и </a:t>
            </a:r>
            <a:r>
              <a:rPr lang="ru-RU" alt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самопрезентации</a:t>
            </a:r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личных достижений ребенка, это портфолио дошкольника.</a:t>
            </a:r>
          </a:p>
        </p:txBody>
      </p:sp>
    </p:spTree>
    <p:extLst>
      <p:ext uri="{BB962C8B-B14F-4D97-AF65-F5344CB8AC3E}">
        <p14:creationId xmlns:p14="http://schemas.microsoft.com/office/powerpoint/2010/main" val="407889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33600" y="410308"/>
            <a:ext cx="87688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«Портфолио дошкольника»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6492" y="995083"/>
            <a:ext cx="102459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 1 «Давайте познакомимся».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разделе помещается фотография ребенка, указываются его фамилия и имя, номер группы; можно ввести рубрику «Я люблю...» («Мне нравит­ся...», «Обожаю, когда...»), в которой будут записаны ответы ребенка.</a:t>
            </a:r>
          </a:p>
          <a:p>
            <a:pPr>
              <a:buFont typeface="Wingdings 3" charset="2"/>
              <a:buChar char=""/>
              <a:defRPr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2 «Я расту!».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раздел вносятся антропометриче­ские данные (в художественно-графическом исполнении): «Вот я какой!», «Как я расту», «Я вырос», «Я большой».</a:t>
            </a:r>
          </a:p>
          <a:p>
            <a:pPr>
              <a:buFont typeface="Wingdings 3" charset="2"/>
              <a:buChar char=""/>
              <a:defRPr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 3 «Портрет моего ребенка».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разделе помещаются сочинения родителей о своем малыше.</a:t>
            </a:r>
          </a:p>
          <a:p>
            <a:pPr>
              <a:buFont typeface="Wingdings 3" charset="2"/>
              <a:buChar char=""/>
              <a:defRPr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4 «Я мечтаю...».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разделе фиксируются высказы­вания самого ребенка на предложение продолжить фразы: «Я мечтаю о...», «Я бы хотел быть...», «Я жду, когда...», «Я ви­жу себя...», «Я хочу видеть себя...», «Мои любимые дела...»; ответы на вопросы: «Кем и каким я буду, когда вырасту?», «О чем я люблю думать?».</a:t>
            </a:r>
          </a:p>
          <a:p>
            <a:pPr>
              <a:buFont typeface="Wingdings 3" charset="2"/>
              <a:buChar char=""/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Раздел 5 «Вот что я могу».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разделе помещаются образцы творчества ребенка (рисунки, рассказы, книги-самоделки).</a:t>
            </a:r>
          </a:p>
          <a:p>
            <a:pPr>
              <a:buFont typeface="Wingdings 3" charset="2"/>
              <a:buChar char=""/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Раздел 6 «Мои достижения».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разделе фиксируются гра­моты, дипломы (от различных организаций: детского сада, СМИ, проводящих конкурсы).</a:t>
            </a:r>
          </a:p>
          <a:p>
            <a:pPr>
              <a:buFont typeface="Wingdings 3" charset="2"/>
              <a:buChar char=""/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Раздел 7 «Посоветуйте мне...».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разделе даются рекомен­дации родителям воспитателем и всеми специалистами, рабо­тающими с ребенком.</a:t>
            </a:r>
          </a:p>
          <a:p>
            <a:pPr>
              <a:buFont typeface="Wingdings 3" charset="2"/>
              <a:buChar char=""/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Раздел 8 «Спрашивайте, родители!».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разделе родители формулируют свои вопросы к специалистам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ДОО.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68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37846" y="785446"/>
            <a:ext cx="996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«Портфолио педагога»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7845" y="1859340"/>
            <a:ext cx="100935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Современное образование нуждается в новом типе педагога (творчески думающим, владеющим современными технологиями образования, приемами психолого-педагогической диагностики, способами самостоятельного конструирования педагогического процесса в условиях конкретной практической деятельности, умением прогнозировать свой конечный результат), у которого должно быть досье успехов, в котором отражается все радостное, интересное и достойное из того, что происходит в жизни педагога. Таким досье может стать портфолио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2793594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6084277"/>
            <a:ext cx="52754" cy="8206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90955" y="726831"/>
            <a:ext cx="88509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Информационно-коммуникационные технологии: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769" y="1813173"/>
            <a:ext cx="106328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технологии, в которых используются мультимедийные презентации; 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технологии, в которых используются информационно-обучающие компьютерные программы</a:t>
            </a:r>
          </a:p>
          <a:p>
            <a:pPr algn="just"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технологии, в которых используются тестирующие программы  </a:t>
            </a:r>
          </a:p>
          <a:p>
            <a:pPr algn="just">
              <a:buFont typeface="Wingdings 3" charset="2"/>
              <a:buChar char=""/>
              <a:defRPr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Мультимедийные презентации — это наглядность, дающая возможность педагогу выстроить объяснение с использованием видеофрагментов. Информационно-обучающие программы для дошкольников позволяют моделировать и наглядно демонстрировать содержание изучаемых тем. Тестирующие программы могут быть использованы для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оценки развития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689801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84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0615" y="586154"/>
            <a:ext cx="98825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Информационно-коммуникационные технологии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8892" y="1887415"/>
            <a:ext cx="110196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ИКТ в работе современного педагога</a:t>
            </a:r>
          </a:p>
          <a:p>
            <a:pPr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1. Подбор иллюстративного материала к занятиям и для оформления стендов, группы, кабинетов (сканирование, Интернет; принтер, презентация).</a:t>
            </a:r>
          </a:p>
          <a:p>
            <a:pPr>
              <a:defRPr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2. Подбор дополнительного познавательного материала к занятиям, знакомство со   сценариями праздников и других мероприятий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0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33045" y="1720840"/>
            <a:ext cx="98708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3. Обмен опытом, знакомство с периодикой, наработками других педагогов России и зарубежья.</a:t>
            </a:r>
          </a:p>
          <a:p>
            <a:pPr>
              <a:defRPr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4. Оформление групповой документации, отчетов. Компьютер позволит не писать отчеты и анализы каждый раз, а достаточно набрать один раз схему и в дальнейшем только вносить необходимые изменения.</a:t>
            </a:r>
          </a:p>
          <a:p>
            <a:pPr>
              <a:defRPr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5. Создание презентаций в программе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Рower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Рoint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для повышения эффективности образовательных занятий с детьми и педагогической компетенции у родителей в процессе проведения родительских собраний.</a:t>
            </a:r>
          </a:p>
        </p:txBody>
      </p:sp>
    </p:spTree>
    <p:extLst>
      <p:ext uri="{BB962C8B-B14F-4D97-AF65-F5344CB8AC3E}">
        <p14:creationId xmlns:p14="http://schemas.microsoft.com/office/powerpoint/2010/main" val="3524062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3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53662" y="339969"/>
            <a:ext cx="7491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Игровая технология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4062" y="1109181"/>
            <a:ext cx="83702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Строится как целостное образование, охватывающее определенную часть учебного процесса и объединенное общим содержанием, сюжетом, персонажем. В нее включаются последовательно: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         игры и упражнения, формирующие умение выделять основные, характерные признаки предметов, сравнивать, сопоставлять их;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         группы игр на обобщение предметов по определенным признакам;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       группы игр, в процессе которых у дошкольников развивается умение отличать реальные явления от нереальных;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         группы игр, воспитывающих умение владеть собой, быстроту реакции на слово, фонематический слух, смекалку и др.</a:t>
            </a:r>
          </a:p>
        </p:txBody>
      </p:sp>
    </p:spTree>
    <p:extLst>
      <p:ext uri="{BB962C8B-B14F-4D97-AF65-F5344CB8AC3E}">
        <p14:creationId xmlns:p14="http://schemas.microsoft.com/office/powerpoint/2010/main" val="91160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53662" y="679938"/>
            <a:ext cx="7819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Технология «ТРИЗ»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4369" y="1944651"/>
            <a:ext cx="91322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использование нетрадиционных форм работы, которые ставят ребенка в позицию думающего человека.</a:t>
            </a:r>
          </a:p>
          <a:p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Главное отличие технологии ТРИЗ от классического подхода к дошкольному развитию – это дать детям  возможность самостоятельно находить ответы на вопросы, решать задачи, анализировать, а не повторять сказанное взрослы</a:t>
            </a:r>
            <a:r>
              <a:rPr lang="ru-RU" altLang="ru-RU" dirty="0" smtClean="0"/>
              <a:t>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536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60585" y="2330238"/>
            <a:ext cx="9237784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Хабарова Т.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В.Педагогические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технологии в дошкольном образовании. — СПб • ООО «ИЗДАТЕЛЬСТВО «ДЕТСТВО-ПРЕСС», 2011.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ключевых компетенций у детей дошкольного возраста /О.В.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Дыбина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Тольятти:ТГУ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2009</a:t>
            </a:r>
          </a:p>
          <a:p>
            <a:pPr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Современные педагогические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технологии:</a:t>
            </a:r>
          </a:p>
          <a:p>
            <a:pPr>
              <a:lnSpc>
                <a:spcPct val="80000"/>
              </a:lnSpc>
              <a:buFont typeface="Wingdings 3" charset="2"/>
              <a:buChar char=""/>
              <a:defRPr/>
            </a:pP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://www.openclass.ru/wiki-pages/27838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4492" y="1043354"/>
            <a:ext cx="30059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Источники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6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508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38554" y="1477108"/>
            <a:ext cx="92846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Педагогическая (образовательная) технология</a:t>
            </a:r>
            <a:endParaRPr lang="ru-RU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это система функционирования всех компонентов педагогического процесса, построенных на научной основе, запрограммированная во времени и пространстве и приводящая к намеченным результатам (Г.К. </a:t>
            </a:r>
            <a:r>
              <a:rPr lang="ru-RU" altLang="ru-RU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Селевко</a:t>
            </a:r>
            <a:r>
              <a:rPr lang="ru-RU" alt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9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770" y="6049108"/>
            <a:ext cx="111368" cy="575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7138" y="2028092"/>
            <a:ext cx="80068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</a:p>
          <a:p>
            <a:pPr algn="ctr">
              <a:defRPr/>
            </a:pP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</a:p>
          <a:p>
            <a:pPr algn="ctr">
              <a:defRPr/>
            </a:pP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615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84738" y="773723"/>
            <a:ext cx="9296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педагогических технологий, которые используются в работе с детьми дошкольного возраста, можно выделить</a:t>
            </a:r>
          </a:p>
          <a:p>
            <a:pPr>
              <a:defRPr/>
            </a:pP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charset="2"/>
              <a:buChar char=""/>
              <a:defRPr/>
            </a:pPr>
            <a:r>
              <a:rPr lang="ru-RU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здоровьесберегающие</a:t>
            </a: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педагогические технологии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технологию личностно-ориентированного взаимодействия педагога с детьми 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технологию проектной деятельности 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технологию исследовательской деятельности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«Портфолио дошкольника» и «Портфолио педагога»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информационно-коммуникативные технологии.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игровая технология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«ТРИЗ»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1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846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99138" y="1230923"/>
            <a:ext cx="8393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Здоровьесберегающие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технологии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4031" y="2274838"/>
            <a:ext cx="79599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Цели: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применительно к ребенку являются обеспечение высокого уровня реального здоровья ребенка и формирование мотивационных установок на осознанное отношение к своему здоровью;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применительно к взрослым — содействие становлению культуры здоровья, в том числе культуры профессионального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260870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10800000" flipV="1">
            <a:off x="926123" y="842683"/>
            <a:ext cx="10117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Классификация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здоровьесберегающих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технологий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2646" y="1735015"/>
            <a:ext cx="79013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медико-профилактические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физкультурно-оздоровительные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 социально-психологического благополучия ребенка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здоровьесбережения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здоровьеобогащения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педагогов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сохранения и стимулирования здоровья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обучения здоровому образу жизни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коррекционные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педагогическая технология активной сенсорно-развивающей среды</a:t>
            </a:r>
          </a:p>
        </p:txBody>
      </p:sp>
    </p:spTree>
    <p:extLst>
      <p:ext uri="{BB962C8B-B14F-4D97-AF65-F5344CB8AC3E}">
        <p14:creationId xmlns:p14="http://schemas.microsoft.com/office/powerpoint/2010/main" val="217106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231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83323" y="586154"/>
            <a:ext cx="9190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Технологии личностно-ориентированного взаимодействия педагога с д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етьми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3384" y="2215662"/>
            <a:ext cx="82999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Личностно-ориентированные технологии представляют собой воплощение гуманистической философии, психологии и педагогики.</a:t>
            </a:r>
          </a:p>
          <a:p>
            <a:r>
              <a:rPr lang="ru-RU" alt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В центре внимания педагога — уникальная целостная личность ребенка, стремящаяся к максимальной реализации своих возможностей, открытая для восприятия нового опыта, способная на осознанный и ответственный выбор в разнообразных жизненных ситуациях. </a:t>
            </a:r>
          </a:p>
        </p:txBody>
      </p:sp>
    </p:spTree>
    <p:extLst>
      <p:ext uri="{BB962C8B-B14F-4D97-AF65-F5344CB8AC3E}">
        <p14:creationId xmlns:p14="http://schemas.microsoft.com/office/powerpoint/2010/main" val="202600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92923" y="808892"/>
            <a:ext cx="6014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проектной деятельности 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0923" y="2690336"/>
            <a:ext cx="79130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Проектная деятельность — это целенаправленная деятельность с определенной целью, по определенному плану для решения поисковых, исследовательских, практических задач по любому, направлению содержания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3292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723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10863" y="1230923"/>
            <a:ext cx="6492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исследовательской деятельности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9908" y="2690336"/>
            <a:ext cx="81240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Исследовательскую деятельность следует рассматривать как особый вид интеллектуально-творческой деятельности, порождаемый в результате функционирования механизмов поисковой Активности</a:t>
            </a:r>
            <a:r>
              <a:rPr lang="ru-RU" alt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 строящийся на базе исследовательского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72262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09745/2c62dd01-e1bd-42f0-a719-716df81aae8a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" y="0"/>
            <a:ext cx="12421252" cy="698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48155" y="222738"/>
            <a:ext cx="70550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Технология исследовательской деятельности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3754" y="1522694"/>
            <a:ext cx="101404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исследовательской деятельности могут быть выбраны доступные и интересные детям старшего дошкольного возраста типы исследования: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опыты (экспериментирование) — освоение причинно-следственных связей и отношений;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коллекционирование (классификационная работа) — освоение родовидовых отношений;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путешествие по карте — освоение пространственных схем и отношений (представления о пространстве мира);</a:t>
            </a:r>
          </a:p>
          <a:p>
            <a:pPr>
              <a:buFont typeface="Wingdings 3" charset="2"/>
              <a:buChar char=""/>
              <a:defRPr/>
            </a:pP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путешествие по «реке времени» — освоение временных отношений (представления об историческом времени — от прошлого к настоящему).</a:t>
            </a:r>
          </a:p>
        </p:txBody>
      </p:sp>
    </p:spTree>
    <p:extLst>
      <p:ext uri="{BB962C8B-B14F-4D97-AF65-F5344CB8AC3E}">
        <p14:creationId xmlns:p14="http://schemas.microsoft.com/office/powerpoint/2010/main" val="2429768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1091</Words>
  <Application>Microsoft Office PowerPoint</Application>
  <PresentationFormat>Широкоэкранный</PresentationFormat>
  <Paragraphs>103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10</cp:revision>
  <dcterms:created xsi:type="dcterms:W3CDTF">2020-04-07T18:19:15Z</dcterms:created>
  <dcterms:modified xsi:type="dcterms:W3CDTF">2020-04-07T19:26:38Z</dcterms:modified>
</cp:coreProperties>
</file>